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B1F61C-F238-88D8-0C3A-0A59E11BCF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C193AED-2593-A55B-0183-2AB410CF27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239D72-00BB-8BFD-6133-EF6DBE3B4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30D1E-67C7-4610-8186-F9FE159F4941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A8E88B1-6E81-6F80-B1C2-FD6FCB316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5CE319-2503-9500-9E4F-C3A4DF5F2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94FB-BEC3-4BE5-B0D3-7FD7DD6EF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9552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4C5A4D-7ABE-33A0-2BA0-CB5462CC5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4E11C74-8854-EE15-22AD-F8F188B711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76222C0-694B-BB11-6654-CC2BBF889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30D1E-67C7-4610-8186-F9FE159F4941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5A5F6F-46F9-190A-34EC-B2931ED4C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B8A829-4B40-53B6-7B0D-0662E6CE0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94FB-BEC3-4BE5-B0D3-7FD7DD6EF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5453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4A5440D-0935-297B-84FF-A9E2F9F97F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AAFF633-856B-C690-8938-298B06359C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7BF1EF-2113-8AC1-C1D5-66651816A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30D1E-67C7-4610-8186-F9FE159F4941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CCB71E-C16B-0A72-5003-983790071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1CD1BE-4631-3846-C366-F8D5A82DD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94FB-BEC3-4BE5-B0D3-7FD7DD6EF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0180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AE6B62-C916-1D9A-C9A1-F5B84ECC2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29DB3FD-F238-22D8-063A-EEAF7A413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753379-B649-2244-0A37-9F6F4144D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30D1E-67C7-4610-8186-F9FE159F4941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120062-6DED-A198-ED4D-26B435267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E6DC5B-E32F-ADFD-5AF7-91EE3F8A4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94FB-BEC3-4BE5-B0D3-7FD7DD6EF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7788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B2B48F-387F-4AB1-769F-1201D969E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54AFD86-E7DB-5C13-4D29-8CB0E355C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1FE93A-4187-5818-65C5-E7E30D067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30D1E-67C7-4610-8186-F9FE159F4941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15A565-E8C8-512A-3B02-09A922BE6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61479D-CDAD-94D4-7007-ECF6473CF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94FB-BEC3-4BE5-B0D3-7FD7DD6EF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1042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685A05-682C-DB40-C74B-3492547BB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27272BA-3239-9E0B-5055-249387BB23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E4E15B9-9C11-ADCE-A983-9744F43C7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FAC92B5-DCB5-4AAE-E6B5-A3F93242E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30D1E-67C7-4610-8186-F9FE159F4941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ADBA909-0388-DF55-92AC-1708AD93C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A66855B-EDCC-18CE-9413-4570F9BB7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94FB-BEC3-4BE5-B0D3-7FD7DD6EF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8559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A0771A-8BD7-E539-BB2E-B01EFD7A9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3776A7B-DD9E-C567-9BBA-43067D018E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09DB150-DE1A-9FE0-E3EF-EDD56AAEB2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A0AD55D-8EF5-35B5-7690-E4575B1E3D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973EB20-5D68-6AC6-3069-361D02D326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A8F2331-44F9-0CCE-6D6C-7EC1FC013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30D1E-67C7-4610-8186-F9FE159F4941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D64B6EC-80CE-EF2E-9E86-B7A957BAC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41E7405-1167-5A62-0B02-ACA2795D3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94FB-BEC3-4BE5-B0D3-7FD7DD6EF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1663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90E085-6035-2125-8012-2AE6516FE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41873F6-5126-87FB-354C-C14DDAE60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30D1E-67C7-4610-8186-F9FE159F4941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A075FE6-DAA6-82C0-D0F5-F011CF4A3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EAD3CBA-99E0-647C-1BF3-EBE858671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94FB-BEC3-4BE5-B0D3-7FD7DD6EF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1183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476717B-7798-2B7F-C29D-E96CC7D9D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30D1E-67C7-4610-8186-F9FE159F4941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C1198E-B74F-7FC8-6908-68AC9C91B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2E9928D-D956-B75A-001A-BDCAE066B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94FB-BEC3-4BE5-B0D3-7FD7DD6EF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466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443363-0A1E-65DA-E0AE-624629455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25C80FF-BE6E-BE5B-AA11-942151343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C62DA7C-7433-138D-47F3-E00DDC1FAD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DA16063-A3E9-9A4A-CA31-8078144DC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30D1E-67C7-4610-8186-F9FE159F4941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1EA526-F4A7-DDF0-7812-8C390FC85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E043F56-5069-D101-0272-72BCB0CD6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94FB-BEC3-4BE5-B0D3-7FD7DD6EF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131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C41978-F6C5-375C-4113-C64851182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1762CB5-A9AB-B07C-6929-F1073D9596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DB8148E-91C6-9F86-7A7E-8AD590FABB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84EF08C-6FFD-37F1-4B4C-0ABED3EC8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30D1E-67C7-4610-8186-F9FE159F4941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C33CA2A-75D7-B6CD-53DA-6278731A6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45CAD28-8C68-BD10-FC31-1FF147E17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94FB-BEC3-4BE5-B0D3-7FD7DD6EF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066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1855520-63E3-AB2C-07D4-DDF837D49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E3465E3-1CE5-B3EF-9069-0B8D95AFAE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643FE48-455B-4DF6-D75C-5DC3812961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30D1E-67C7-4610-8186-F9FE159F4941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D8B9B5B-5210-654C-703E-1FAA2121D7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5F4CF4-1E95-F444-E30D-5BA2D28F62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C94FB-BEC3-4BE5-B0D3-7FD7DD6EF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6173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B441DB4-8252-313B-8052-9B824F0F76D8}"/>
              </a:ext>
            </a:extLst>
          </p:cNvPr>
          <p:cNvSpPr txBox="1"/>
          <p:nvPr/>
        </p:nvSpPr>
        <p:spPr>
          <a:xfrm>
            <a:off x="3048000" y="2551837"/>
            <a:ext cx="6096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☆加入者番号の例　</a:t>
            </a:r>
            <a:r>
              <a:rPr lang="en-US" altLang="ja-JP" dirty="0"/>
              <a:t>【</a:t>
            </a:r>
            <a:r>
              <a:rPr lang="ja-JP" altLang="en-US" dirty="0"/>
              <a:t>旭川市勤労者共済センターの会員様</a:t>
            </a:r>
            <a:r>
              <a:rPr lang="en-US" altLang="ja-JP" dirty="0"/>
              <a:t>】</a:t>
            </a:r>
            <a:r>
              <a:rPr lang="ja-JP" altLang="en-US" dirty="0"/>
              <a:t>ＡＢ（ＳＣコード）</a:t>
            </a:r>
            <a:r>
              <a:rPr lang="en-US" altLang="ja-JP" dirty="0"/>
              <a:t>+0123456789</a:t>
            </a:r>
            <a:r>
              <a:rPr lang="ja-JP" altLang="en-US" dirty="0"/>
              <a:t>（お客様の会員番号）⇒ＡＢ</a:t>
            </a:r>
            <a:r>
              <a:rPr lang="en-US" altLang="ja-JP" dirty="0"/>
              <a:t>0123456789</a:t>
            </a:r>
            <a:r>
              <a:rPr lang="ja-JP" altLang="en-US" dirty="0"/>
              <a:t>所属センター名はご所属のサービスセンター（例：旭川市勤労者共済センター）をご入力ください。ご不明な点はフリーダイヤルにお問い合わせください。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7AEC63F-EAAE-4EFA-C192-68462472C1BA}"/>
              </a:ext>
            </a:extLst>
          </p:cNvPr>
          <p:cNvSpPr/>
          <p:nvPr/>
        </p:nvSpPr>
        <p:spPr>
          <a:xfrm>
            <a:off x="2480733" y="313267"/>
            <a:ext cx="7916334" cy="19642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/>
              <a:t>☆加入者番号の例　</a:t>
            </a:r>
            <a:endParaRPr lang="en-US" altLang="ja-JP" sz="1400" dirty="0"/>
          </a:p>
          <a:p>
            <a:r>
              <a:rPr lang="en-US" altLang="ja-JP" sz="1400" dirty="0"/>
              <a:t>【</a:t>
            </a:r>
            <a:r>
              <a:rPr lang="ja-JP" altLang="en-US" sz="1400" dirty="0"/>
              <a:t>旭川市勤労者共済センターの会員様の場合</a:t>
            </a:r>
            <a:r>
              <a:rPr lang="en-US" altLang="ja-JP" sz="1400" dirty="0"/>
              <a:t>】</a:t>
            </a:r>
          </a:p>
          <a:p>
            <a:r>
              <a:rPr lang="ja-JP" altLang="en-US" sz="1400" dirty="0"/>
              <a:t>　ＡＢ（ＳＣコード）</a:t>
            </a:r>
            <a:r>
              <a:rPr lang="en-US" altLang="ja-JP" sz="1400" dirty="0"/>
              <a:t>+0123456789</a:t>
            </a:r>
            <a:r>
              <a:rPr lang="ja-JP" altLang="en-US" sz="1400" dirty="0"/>
              <a:t>（お客様の会員番号）⇒ＡＢ</a:t>
            </a:r>
            <a:r>
              <a:rPr lang="en-US" altLang="ja-JP" sz="1400" dirty="0"/>
              <a:t>0123456789</a:t>
            </a:r>
            <a:r>
              <a:rPr lang="ja-JP" altLang="en-US" sz="1400" dirty="0"/>
              <a:t>所属センター名はご所属のサービスセンター（例：旭川市勤労者共済センター）をご入力ください。ご不明な点はフリーダイヤルにお問い合わせください。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044336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119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kobayashi</dc:creator>
  <cp:lastModifiedBy>kobayashi</cp:lastModifiedBy>
  <cp:revision>1</cp:revision>
  <dcterms:created xsi:type="dcterms:W3CDTF">2023-02-27T06:24:58Z</dcterms:created>
  <dcterms:modified xsi:type="dcterms:W3CDTF">2023-02-27T06:26:25Z</dcterms:modified>
</cp:coreProperties>
</file>